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70" r:id="rId3"/>
    <p:sldId id="257" r:id="rId4"/>
    <p:sldId id="271" r:id="rId5"/>
    <p:sldId id="272" r:id="rId6"/>
    <p:sldId id="260" r:id="rId7"/>
    <p:sldId id="261" r:id="rId8"/>
    <p:sldId id="262" r:id="rId9"/>
    <p:sldId id="263" r:id="rId10"/>
    <p:sldId id="264" r:id="rId11"/>
    <p:sldId id="265" r:id="rId12"/>
    <p:sldId id="266"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5"/>
  </p:normalViewPr>
  <p:slideViewPr>
    <p:cSldViewPr snapToGrid="0">
      <p:cViewPr varScale="1">
        <p:scale>
          <a:sx n="108" d="100"/>
          <a:sy n="108" d="100"/>
        </p:scale>
        <p:origin x="678"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530C9-A076-8131-FABE-99B639BD60D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0E0819FB-0FDC-3367-3E23-F0BC966502B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9A5B234-F33F-4AB2-D175-0D49ACCE61D5}"/>
              </a:ext>
            </a:extLst>
          </p:cNvPr>
          <p:cNvSpPr>
            <a:spLocks noGrp="1"/>
          </p:cNvSpPr>
          <p:nvPr>
            <p:ph type="dt" sz="half" idx="10"/>
          </p:nvPr>
        </p:nvSpPr>
        <p:spPr/>
        <p:txBody>
          <a:bodyPr/>
          <a:lstStyle/>
          <a:p>
            <a:fld id="{CA74A7C5-AA60-9541-96F3-B9CBE66FF99F}" type="datetimeFigureOut">
              <a:rPr lang="en-US" smtClean="0"/>
              <a:t>2/16/2024</a:t>
            </a:fld>
            <a:endParaRPr lang="en-US"/>
          </a:p>
        </p:txBody>
      </p:sp>
      <p:sp>
        <p:nvSpPr>
          <p:cNvPr id="5" name="Footer Placeholder 4">
            <a:extLst>
              <a:ext uri="{FF2B5EF4-FFF2-40B4-BE49-F238E27FC236}">
                <a16:creationId xmlns:a16="http://schemas.microsoft.com/office/drawing/2014/main" id="{8D47AF7B-3FEE-17C7-2AF3-12217C0B14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7D9EAD-32D3-25C2-5BF9-3ED7792A9425}"/>
              </a:ext>
            </a:extLst>
          </p:cNvPr>
          <p:cNvSpPr>
            <a:spLocks noGrp="1"/>
          </p:cNvSpPr>
          <p:nvPr>
            <p:ph type="sldNum" sz="quarter" idx="12"/>
          </p:nvPr>
        </p:nvSpPr>
        <p:spPr/>
        <p:txBody>
          <a:bodyPr/>
          <a:lstStyle/>
          <a:p>
            <a:fld id="{51A87824-BE15-8548-9495-8D8E032BB245}" type="slidenum">
              <a:rPr lang="en-US" smtClean="0"/>
              <a:t>‹#›</a:t>
            </a:fld>
            <a:endParaRPr lang="en-US"/>
          </a:p>
        </p:txBody>
      </p:sp>
    </p:spTree>
    <p:extLst>
      <p:ext uri="{BB962C8B-B14F-4D97-AF65-F5344CB8AC3E}">
        <p14:creationId xmlns:p14="http://schemas.microsoft.com/office/powerpoint/2010/main" val="40084836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E097D9-E207-B386-6DA5-3DB75460F536}"/>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25FECC5-9269-A1E8-364E-30ED6CD9644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BC70676-05A9-0310-ADE4-4386E2BD56F7}"/>
              </a:ext>
            </a:extLst>
          </p:cNvPr>
          <p:cNvSpPr>
            <a:spLocks noGrp="1"/>
          </p:cNvSpPr>
          <p:nvPr>
            <p:ph type="dt" sz="half" idx="10"/>
          </p:nvPr>
        </p:nvSpPr>
        <p:spPr/>
        <p:txBody>
          <a:bodyPr/>
          <a:lstStyle/>
          <a:p>
            <a:fld id="{CA74A7C5-AA60-9541-96F3-B9CBE66FF99F}" type="datetimeFigureOut">
              <a:rPr lang="en-US" smtClean="0"/>
              <a:t>2/16/2024</a:t>
            </a:fld>
            <a:endParaRPr lang="en-US"/>
          </a:p>
        </p:txBody>
      </p:sp>
      <p:sp>
        <p:nvSpPr>
          <p:cNvPr id="5" name="Footer Placeholder 4">
            <a:extLst>
              <a:ext uri="{FF2B5EF4-FFF2-40B4-BE49-F238E27FC236}">
                <a16:creationId xmlns:a16="http://schemas.microsoft.com/office/drawing/2014/main" id="{63DC53EC-6FB3-4794-6BCF-6D24974A65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0C8345-A368-6C83-04F6-8FADB5C1290A}"/>
              </a:ext>
            </a:extLst>
          </p:cNvPr>
          <p:cNvSpPr>
            <a:spLocks noGrp="1"/>
          </p:cNvSpPr>
          <p:nvPr>
            <p:ph type="sldNum" sz="quarter" idx="12"/>
          </p:nvPr>
        </p:nvSpPr>
        <p:spPr/>
        <p:txBody>
          <a:bodyPr/>
          <a:lstStyle/>
          <a:p>
            <a:fld id="{51A87824-BE15-8548-9495-8D8E032BB245}" type="slidenum">
              <a:rPr lang="en-US" smtClean="0"/>
              <a:t>‹#›</a:t>
            </a:fld>
            <a:endParaRPr lang="en-US"/>
          </a:p>
        </p:txBody>
      </p:sp>
    </p:spTree>
    <p:extLst>
      <p:ext uri="{BB962C8B-B14F-4D97-AF65-F5344CB8AC3E}">
        <p14:creationId xmlns:p14="http://schemas.microsoft.com/office/powerpoint/2010/main" val="401151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182D4B-C509-EA34-7BE6-EEAC8762FFD5}"/>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EADFCFD-A208-EE43-A526-B264F65B7DF4}"/>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E4E29C9-7B03-7375-FAD1-1DC1473BDF3F}"/>
              </a:ext>
            </a:extLst>
          </p:cNvPr>
          <p:cNvSpPr>
            <a:spLocks noGrp="1"/>
          </p:cNvSpPr>
          <p:nvPr>
            <p:ph type="dt" sz="half" idx="10"/>
          </p:nvPr>
        </p:nvSpPr>
        <p:spPr/>
        <p:txBody>
          <a:bodyPr/>
          <a:lstStyle/>
          <a:p>
            <a:fld id="{CA74A7C5-AA60-9541-96F3-B9CBE66FF99F}" type="datetimeFigureOut">
              <a:rPr lang="en-US" smtClean="0"/>
              <a:t>2/16/2024</a:t>
            </a:fld>
            <a:endParaRPr lang="en-US"/>
          </a:p>
        </p:txBody>
      </p:sp>
      <p:sp>
        <p:nvSpPr>
          <p:cNvPr id="5" name="Footer Placeholder 4">
            <a:extLst>
              <a:ext uri="{FF2B5EF4-FFF2-40B4-BE49-F238E27FC236}">
                <a16:creationId xmlns:a16="http://schemas.microsoft.com/office/drawing/2014/main" id="{DA2948DE-0352-66C8-3891-1724DFAA24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C37639-3080-6AA1-74A2-DDAE341EA17C}"/>
              </a:ext>
            </a:extLst>
          </p:cNvPr>
          <p:cNvSpPr>
            <a:spLocks noGrp="1"/>
          </p:cNvSpPr>
          <p:nvPr>
            <p:ph type="sldNum" sz="quarter" idx="12"/>
          </p:nvPr>
        </p:nvSpPr>
        <p:spPr/>
        <p:txBody>
          <a:bodyPr/>
          <a:lstStyle/>
          <a:p>
            <a:fld id="{51A87824-BE15-8548-9495-8D8E032BB245}" type="slidenum">
              <a:rPr lang="en-US" smtClean="0"/>
              <a:t>‹#›</a:t>
            </a:fld>
            <a:endParaRPr lang="en-US"/>
          </a:p>
        </p:txBody>
      </p:sp>
    </p:spTree>
    <p:extLst>
      <p:ext uri="{BB962C8B-B14F-4D97-AF65-F5344CB8AC3E}">
        <p14:creationId xmlns:p14="http://schemas.microsoft.com/office/powerpoint/2010/main" val="3812225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A095B-5594-4233-86D0-4FFB796A4D4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82B935D-9AFE-C3F4-BB8B-B54E96E9367D}"/>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6CF0721-B0F3-2542-EF08-22801741EC47}"/>
              </a:ext>
            </a:extLst>
          </p:cNvPr>
          <p:cNvSpPr>
            <a:spLocks noGrp="1"/>
          </p:cNvSpPr>
          <p:nvPr>
            <p:ph type="dt" sz="half" idx="10"/>
          </p:nvPr>
        </p:nvSpPr>
        <p:spPr/>
        <p:txBody>
          <a:bodyPr/>
          <a:lstStyle/>
          <a:p>
            <a:fld id="{CA74A7C5-AA60-9541-96F3-B9CBE66FF99F}" type="datetimeFigureOut">
              <a:rPr lang="en-US" smtClean="0"/>
              <a:t>2/16/2024</a:t>
            </a:fld>
            <a:endParaRPr lang="en-US"/>
          </a:p>
        </p:txBody>
      </p:sp>
      <p:sp>
        <p:nvSpPr>
          <p:cNvPr id="5" name="Footer Placeholder 4">
            <a:extLst>
              <a:ext uri="{FF2B5EF4-FFF2-40B4-BE49-F238E27FC236}">
                <a16:creationId xmlns:a16="http://schemas.microsoft.com/office/drawing/2014/main" id="{A4512265-52CC-B140-5FCE-5086FDF13C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20A66C-867C-7DDC-7D2B-6AC1402F3BAB}"/>
              </a:ext>
            </a:extLst>
          </p:cNvPr>
          <p:cNvSpPr>
            <a:spLocks noGrp="1"/>
          </p:cNvSpPr>
          <p:nvPr>
            <p:ph type="sldNum" sz="quarter" idx="12"/>
          </p:nvPr>
        </p:nvSpPr>
        <p:spPr/>
        <p:txBody>
          <a:bodyPr/>
          <a:lstStyle/>
          <a:p>
            <a:fld id="{51A87824-BE15-8548-9495-8D8E032BB245}" type="slidenum">
              <a:rPr lang="en-US" smtClean="0"/>
              <a:t>‹#›</a:t>
            </a:fld>
            <a:endParaRPr lang="en-US"/>
          </a:p>
        </p:txBody>
      </p:sp>
    </p:spTree>
    <p:extLst>
      <p:ext uri="{BB962C8B-B14F-4D97-AF65-F5344CB8AC3E}">
        <p14:creationId xmlns:p14="http://schemas.microsoft.com/office/powerpoint/2010/main" val="672375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8BC10C-3816-4348-8EB5-CAC9BDE2474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379E4D90-662A-41A6-2592-56FFC28AC90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686A33D-0A74-8654-12CB-D66C6FFE6AF0}"/>
              </a:ext>
            </a:extLst>
          </p:cNvPr>
          <p:cNvSpPr>
            <a:spLocks noGrp="1"/>
          </p:cNvSpPr>
          <p:nvPr>
            <p:ph type="dt" sz="half" idx="10"/>
          </p:nvPr>
        </p:nvSpPr>
        <p:spPr/>
        <p:txBody>
          <a:bodyPr/>
          <a:lstStyle/>
          <a:p>
            <a:fld id="{CA74A7C5-AA60-9541-96F3-B9CBE66FF99F}" type="datetimeFigureOut">
              <a:rPr lang="en-US" smtClean="0"/>
              <a:t>2/16/2024</a:t>
            </a:fld>
            <a:endParaRPr lang="en-US"/>
          </a:p>
        </p:txBody>
      </p:sp>
      <p:sp>
        <p:nvSpPr>
          <p:cNvPr id="5" name="Footer Placeholder 4">
            <a:extLst>
              <a:ext uri="{FF2B5EF4-FFF2-40B4-BE49-F238E27FC236}">
                <a16:creationId xmlns:a16="http://schemas.microsoft.com/office/drawing/2014/main" id="{D3965294-3930-C6A7-52B1-FC46C107D6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0520E8-19C6-B731-9A37-9CAD8C779BAE}"/>
              </a:ext>
            </a:extLst>
          </p:cNvPr>
          <p:cNvSpPr>
            <a:spLocks noGrp="1"/>
          </p:cNvSpPr>
          <p:nvPr>
            <p:ph type="sldNum" sz="quarter" idx="12"/>
          </p:nvPr>
        </p:nvSpPr>
        <p:spPr/>
        <p:txBody>
          <a:bodyPr/>
          <a:lstStyle/>
          <a:p>
            <a:fld id="{51A87824-BE15-8548-9495-8D8E032BB245}" type="slidenum">
              <a:rPr lang="en-US" smtClean="0"/>
              <a:t>‹#›</a:t>
            </a:fld>
            <a:endParaRPr lang="en-US"/>
          </a:p>
        </p:txBody>
      </p:sp>
    </p:spTree>
    <p:extLst>
      <p:ext uri="{BB962C8B-B14F-4D97-AF65-F5344CB8AC3E}">
        <p14:creationId xmlns:p14="http://schemas.microsoft.com/office/powerpoint/2010/main" val="32299698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C1226-1E27-CA79-6D55-45E61D01BB9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7FD83CD-46B7-25FA-991F-7C7531E1F687}"/>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694C0D9-C02F-9045-083F-5B14FBC66E1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2A51DD8-7EFA-40C0-56EC-D51B914E5F6E}"/>
              </a:ext>
            </a:extLst>
          </p:cNvPr>
          <p:cNvSpPr>
            <a:spLocks noGrp="1"/>
          </p:cNvSpPr>
          <p:nvPr>
            <p:ph type="dt" sz="half" idx="10"/>
          </p:nvPr>
        </p:nvSpPr>
        <p:spPr/>
        <p:txBody>
          <a:bodyPr/>
          <a:lstStyle/>
          <a:p>
            <a:fld id="{CA74A7C5-AA60-9541-96F3-B9CBE66FF99F}" type="datetimeFigureOut">
              <a:rPr lang="en-US" smtClean="0"/>
              <a:t>2/16/2024</a:t>
            </a:fld>
            <a:endParaRPr lang="en-US"/>
          </a:p>
        </p:txBody>
      </p:sp>
      <p:sp>
        <p:nvSpPr>
          <p:cNvPr id="6" name="Footer Placeholder 5">
            <a:extLst>
              <a:ext uri="{FF2B5EF4-FFF2-40B4-BE49-F238E27FC236}">
                <a16:creationId xmlns:a16="http://schemas.microsoft.com/office/drawing/2014/main" id="{AB49164C-CF62-90EF-53D8-987E43082D2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E20133-9105-BBF4-5200-378BDA2AE411}"/>
              </a:ext>
            </a:extLst>
          </p:cNvPr>
          <p:cNvSpPr>
            <a:spLocks noGrp="1"/>
          </p:cNvSpPr>
          <p:nvPr>
            <p:ph type="sldNum" sz="quarter" idx="12"/>
          </p:nvPr>
        </p:nvSpPr>
        <p:spPr/>
        <p:txBody>
          <a:bodyPr/>
          <a:lstStyle/>
          <a:p>
            <a:fld id="{51A87824-BE15-8548-9495-8D8E032BB245}" type="slidenum">
              <a:rPr lang="en-US" smtClean="0"/>
              <a:t>‹#›</a:t>
            </a:fld>
            <a:endParaRPr lang="en-US"/>
          </a:p>
        </p:txBody>
      </p:sp>
    </p:spTree>
    <p:extLst>
      <p:ext uri="{BB962C8B-B14F-4D97-AF65-F5344CB8AC3E}">
        <p14:creationId xmlns:p14="http://schemas.microsoft.com/office/powerpoint/2010/main" val="819223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F8F84-0DBA-6B60-4179-D31DBCAC1748}"/>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D22B7EA-6914-5ED8-B900-309D522F01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4ADBE557-83FD-CFDF-9F8F-F67B00C1F8A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D95B423A-8442-CC79-90C4-B52C9163E42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69E7A90-2E83-08B0-FA97-E54456AA498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D27A6BAD-A924-5D83-943F-B0102D96E5BD}"/>
              </a:ext>
            </a:extLst>
          </p:cNvPr>
          <p:cNvSpPr>
            <a:spLocks noGrp="1"/>
          </p:cNvSpPr>
          <p:nvPr>
            <p:ph type="dt" sz="half" idx="10"/>
          </p:nvPr>
        </p:nvSpPr>
        <p:spPr/>
        <p:txBody>
          <a:bodyPr/>
          <a:lstStyle/>
          <a:p>
            <a:fld id="{CA74A7C5-AA60-9541-96F3-B9CBE66FF99F}" type="datetimeFigureOut">
              <a:rPr lang="en-US" smtClean="0"/>
              <a:t>2/16/2024</a:t>
            </a:fld>
            <a:endParaRPr lang="en-US"/>
          </a:p>
        </p:txBody>
      </p:sp>
      <p:sp>
        <p:nvSpPr>
          <p:cNvPr id="8" name="Footer Placeholder 7">
            <a:extLst>
              <a:ext uri="{FF2B5EF4-FFF2-40B4-BE49-F238E27FC236}">
                <a16:creationId xmlns:a16="http://schemas.microsoft.com/office/drawing/2014/main" id="{B4E1B6D2-F27E-911C-3CF1-1AE9B624013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E807127-2864-AABA-D205-2AB580849E51}"/>
              </a:ext>
            </a:extLst>
          </p:cNvPr>
          <p:cNvSpPr>
            <a:spLocks noGrp="1"/>
          </p:cNvSpPr>
          <p:nvPr>
            <p:ph type="sldNum" sz="quarter" idx="12"/>
          </p:nvPr>
        </p:nvSpPr>
        <p:spPr/>
        <p:txBody>
          <a:bodyPr/>
          <a:lstStyle/>
          <a:p>
            <a:fld id="{51A87824-BE15-8548-9495-8D8E032BB245}" type="slidenum">
              <a:rPr lang="en-US" smtClean="0"/>
              <a:t>‹#›</a:t>
            </a:fld>
            <a:endParaRPr lang="en-US"/>
          </a:p>
        </p:txBody>
      </p:sp>
    </p:spTree>
    <p:extLst>
      <p:ext uri="{BB962C8B-B14F-4D97-AF65-F5344CB8AC3E}">
        <p14:creationId xmlns:p14="http://schemas.microsoft.com/office/powerpoint/2010/main" val="2871839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FA457-E918-70E7-2182-09FE022A2DD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9BDDC21-6F7C-0EFF-E603-04FC1850B142}"/>
              </a:ext>
            </a:extLst>
          </p:cNvPr>
          <p:cNvSpPr>
            <a:spLocks noGrp="1"/>
          </p:cNvSpPr>
          <p:nvPr>
            <p:ph type="dt" sz="half" idx="10"/>
          </p:nvPr>
        </p:nvSpPr>
        <p:spPr/>
        <p:txBody>
          <a:bodyPr/>
          <a:lstStyle/>
          <a:p>
            <a:fld id="{CA74A7C5-AA60-9541-96F3-B9CBE66FF99F}" type="datetimeFigureOut">
              <a:rPr lang="en-US" smtClean="0"/>
              <a:t>2/16/2024</a:t>
            </a:fld>
            <a:endParaRPr lang="en-US"/>
          </a:p>
        </p:txBody>
      </p:sp>
      <p:sp>
        <p:nvSpPr>
          <p:cNvPr id="4" name="Footer Placeholder 3">
            <a:extLst>
              <a:ext uri="{FF2B5EF4-FFF2-40B4-BE49-F238E27FC236}">
                <a16:creationId xmlns:a16="http://schemas.microsoft.com/office/drawing/2014/main" id="{D8F01EBC-09A8-689F-2C0D-21322AE3691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2E3140F-6C0A-3417-1DD0-BAA9825E3A22}"/>
              </a:ext>
            </a:extLst>
          </p:cNvPr>
          <p:cNvSpPr>
            <a:spLocks noGrp="1"/>
          </p:cNvSpPr>
          <p:nvPr>
            <p:ph type="sldNum" sz="quarter" idx="12"/>
          </p:nvPr>
        </p:nvSpPr>
        <p:spPr/>
        <p:txBody>
          <a:bodyPr/>
          <a:lstStyle/>
          <a:p>
            <a:fld id="{51A87824-BE15-8548-9495-8D8E032BB245}" type="slidenum">
              <a:rPr lang="en-US" smtClean="0"/>
              <a:t>‹#›</a:t>
            </a:fld>
            <a:endParaRPr lang="en-US"/>
          </a:p>
        </p:txBody>
      </p:sp>
    </p:spTree>
    <p:extLst>
      <p:ext uri="{BB962C8B-B14F-4D97-AF65-F5344CB8AC3E}">
        <p14:creationId xmlns:p14="http://schemas.microsoft.com/office/powerpoint/2010/main" val="614982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11A7B9-6A53-CF2A-6036-17FAA2947F2E}"/>
              </a:ext>
            </a:extLst>
          </p:cNvPr>
          <p:cNvSpPr>
            <a:spLocks noGrp="1"/>
          </p:cNvSpPr>
          <p:nvPr>
            <p:ph type="dt" sz="half" idx="10"/>
          </p:nvPr>
        </p:nvSpPr>
        <p:spPr/>
        <p:txBody>
          <a:bodyPr/>
          <a:lstStyle/>
          <a:p>
            <a:fld id="{CA74A7C5-AA60-9541-96F3-B9CBE66FF99F}" type="datetimeFigureOut">
              <a:rPr lang="en-US" smtClean="0"/>
              <a:t>2/16/2024</a:t>
            </a:fld>
            <a:endParaRPr lang="en-US"/>
          </a:p>
        </p:txBody>
      </p:sp>
      <p:sp>
        <p:nvSpPr>
          <p:cNvPr id="3" name="Footer Placeholder 2">
            <a:extLst>
              <a:ext uri="{FF2B5EF4-FFF2-40B4-BE49-F238E27FC236}">
                <a16:creationId xmlns:a16="http://schemas.microsoft.com/office/drawing/2014/main" id="{CEA592DC-C8AD-64ED-5871-FFE81379A36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92BA326-841D-2754-7AEA-623A92613C78}"/>
              </a:ext>
            </a:extLst>
          </p:cNvPr>
          <p:cNvSpPr>
            <a:spLocks noGrp="1"/>
          </p:cNvSpPr>
          <p:nvPr>
            <p:ph type="sldNum" sz="quarter" idx="12"/>
          </p:nvPr>
        </p:nvSpPr>
        <p:spPr/>
        <p:txBody>
          <a:bodyPr/>
          <a:lstStyle/>
          <a:p>
            <a:fld id="{51A87824-BE15-8548-9495-8D8E032BB245}" type="slidenum">
              <a:rPr lang="en-US" smtClean="0"/>
              <a:t>‹#›</a:t>
            </a:fld>
            <a:endParaRPr lang="en-US"/>
          </a:p>
        </p:txBody>
      </p:sp>
    </p:spTree>
    <p:extLst>
      <p:ext uri="{BB962C8B-B14F-4D97-AF65-F5344CB8AC3E}">
        <p14:creationId xmlns:p14="http://schemas.microsoft.com/office/powerpoint/2010/main" val="32225753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44B53A-D4E5-003B-94E6-613D99FAA21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97DC5D1-49D3-9656-EB0B-B7F6DD3439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7F43423F-8737-B0BE-7F57-AEC57E0B52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F7D12ED-A58E-CD98-728D-6F98DA8AB559}"/>
              </a:ext>
            </a:extLst>
          </p:cNvPr>
          <p:cNvSpPr>
            <a:spLocks noGrp="1"/>
          </p:cNvSpPr>
          <p:nvPr>
            <p:ph type="dt" sz="half" idx="10"/>
          </p:nvPr>
        </p:nvSpPr>
        <p:spPr/>
        <p:txBody>
          <a:bodyPr/>
          <a:lstStyle/>
          <a:p>
            <a:fld id="{CA74A7C5-AA60-9541-96F3-B9CBE66FF99F}" type="datetimeFigureOut">
              <a:rPr lang="en-US" smtClean="0"/>
              <a:t>2/16/2024</a:t>
            </a:fld>
            <a:endParaRPr lang="en-US"/>
          </a:p>
        </p:txBody>
      </p:sp>
      <p:sp>
        <p:nvSpPr>
          <p:cNvPr id="6" name="Footer Placeholder 5">
            <a:extLst>
              <a:ext uri="{FF2B5EF4-FFF2-40B4-BE49-F238E27FC236}">
                <a16:creationId xmlns:a16="http://schemas.microsoft.com/office/drawing/2014/main" id="{4837DECD-A502-2081-43CC-5CB3800555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C000D3-FE42-C954-24DC-C41D0E62E453}"/>
              </a:ext>
            </a:extLst>
          </p:cNvPr>
          <p:cNvSpPr>
            <a:spLocks noGrp="1"/>
          </p:cNvSpPr>
          <p:nvPr>
            <p:ph type="sldNum" sz="quarter" idx="12"/>
          </p:nvPr>
        </p:nvSpPr>
        <p:spPr/>
        <p:txBody>
          <a:bodyPr/>
          <a:lstStyle/>
          <a:p>
            <a:fld id="{51A87824-BE15-8548-9495-8D8E032BB245}" type="slidenum">
              <a:rPr lang="en-US" smtClean="0"/>
              <a:t>‹#›</a:t>
            </a:fld>
            <a:endParaRPr lang="en-US"/>
          </a:p>
        </p:txBody>
      </p:sp>
    </p:spTree>
    <p:extLst>
      <p:ext uri="{BB962C8B-B14F-4D97-AF65-F5344CB8AC3E}">
        <p14:creationId xmlns:p14="http://schemas.microsoft.com/office/powerpoint/2010/main" val="26898198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CBA2CB-2EFF-5451-2442-D65C6A958A7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4165698-22A2-5FE2-2FC7-0CA5F207CB1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09CBA43-E681-D66D-E2D4-62FDF7F541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74B02CB-A173-186C-D256-61B91B5B4525}"/>
              </a:ext>
            </a:extLst>
          </p:cNvPr>
          <p:cNvSpPr>
            <a:spLocks noGrp="1"/>
          </p:cNvSpPr>
          <p:nvPr>
            <p:ph type="dt" sz="half" idx="10"/>
          </p:nvPr>
        </p:nvSpPr>
        <p:spPr/>
        <p:txBody>
          <a:bodyPr/>
          <a:lstStyle/>
          <a:p>
            <a:fld id="{CA74A7C5-AA60-9541-96F3-B9CBE66FF99F}" type="datetimeFigureOut">
              <a:rPr lang="en-US" smtClean="0"/>
              <a:t>2/16/2024</a:t>
            </a:fld>
            <a:endParaRPr lang="en-US"/>
          </a:p>
        </p:txBody>
      </p:sp>
      <p:sp>
        <p:nvSpPr>
          <p:cNvPr id="6" name="Footer Placeholder 5">
            <a:extLst>
              <a:ext uri="{FF2B5EF4-FFF2-40B4-BE49-F238E27FC236}">
                <a16:creationId xmlns:a16="http://schemas.microsoft.com/office/drawing/2014/main" id="{8F06C1B7-9586-7DCA-3E10-C2E5F9B410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7CE2F3-7D1A-0D0B-D46D-094B5B2E4DA4}"/>
              </a:ext>
            </a:extLst>
          </p:cNvPr>
          <p:cNvSpPr>
            <a:spLocks noGrp="1"/>
          </p:cNvSpPr>
          <p:nvPr>
            <p:ph type="sldNum" sz="quarter" idx="12"/>
          </p:nvPr>
        </p:nvSpPr>
        <p:spPr/>
        <p:txBody>
          <a:bodyPr/>
          <a:lstStyle/>
          <a:p>
            <a:fld id="{51A87824-BE15-8548-9495-8D8E032BB245}" type="slidenum">
              <a:rPr lang="en-US" smtClean="0"/>
              <a:t>‹#›</a:t>
            </a:fld>
            <a:endParaRPr lang="en-US"/>
          </a:p>
        </p:txBody>
      </p:sp>
    </p:spTree>
    <p:extLst>
      <p:ext uri="{BB962C8B-B14F-4D97-AF65-F5344CB8AC3E}">
        <p14:creationId xmlns:p14="http://schemas.microsoft.com/office/powerpoint/2010/main" val="41961301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BAE07A-D278-05E7-F4DF-E47EBA9F9B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1CD5361-DEC4-5078-30A7-D9EDF6070D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1B35F50-5077-2E44-8D36-953004362F1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A74A7C5-AA60-9541-96F3-B9CBE66FF99F}" type="datetimeFigureOut">
              <a:rPr lang="en-US" smtClean="0"/>
              <a:t>2/16/2024</a:t>
            </a:fld>
            <a:endParaRPr lang="en-US"/>
          </a:p>
        </p:txBody>
      </p:sp>
      <p:sp>
        <p:nvSpPr>
          <p:cNvPr id="5" name="Footer Placeholder 4">
            <a:extLst>
              <a:ext uri="{FF2B5EF4-FFF2-40B4-BE49-F238E27FC236}">
                <a16:creationId xmlns:a16="http://schemas.microsoft.com/office/drawing/2014/main" id="{43F98F5D-CED8-6D87-5E6B-40858C4B45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8DCFB4-8154-F698-27A8-CF59158E38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A87824-BE15-8548-9495-8D8E032BB245}" type="slidenum">
              <a:rPr lang="en-US" smtClean="0"/>
              <a:t>‹#›</a:t>
            </a:fld>
            <a:endParaRPr lang="en-US"/>
          </a:p>
        </p:txBody>
      </p:sp>
    </p:spTree>
    <p:extLst>
      <p:ext uri="{BB962C8B-B14F-4D97-AF65-F5344CB8AC3E}">
        <p14:creationId xmlns:p14="http://schemas.microsoft.com/office/powerpoint/2010/main" val="41987503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A5D2A-07EB-60F0-C623-945F4DDC2102}"/>
              </a:ext>
            </a:extLst>
          </p:cNvPr>
          <p:cNvSpPr>
            <a:spLocks noGrp="1"/>
          </p:cNvSpPr>
          <p:nvPr>
            <p:ph type="ctrTitle"/>
          </p:nvPr>
        </p:nvSpPr>
        <p:spPr/>
        <p:txBody>
          <a:bodyPr/>
          <a:lstStyle/>
          <a:p>
            <a:r>
              <a:rPr lang="en-US" dirty="0"/>
              <a:t>Team 5C Project</a:t>
            </a:r>
          </a:p>
        </p:txBody>
      </p:sp>
      <p:sp>
        <p:nvSpPr>
          <p:cNvPr id="3" name="Subtitle 2">
            <a:extLst>
              <a:ext uri="{FF2B5EF4-FFF2-40B4-BE49-F238E27FC236}">
                <a16:creationId xmlns:a16="http://schemas.microsoft.com/office/drawing/2014/main" id="{F330CA6D-98C4-0B3C-2C83-3361DCE7DB7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1858131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C06E7-5540-588E-6C15-AA60CA6ECE90}"/>
              </a:ext>
            </a:extLst>
          </p:cNvPr>
          <p:cNvSpPr>
            <a:spLocks noGrp="1"/>
          </p:cNvSpPr>
          <p:nvPr>
            <p:ph type="title"/>
          </p:nvPr>
        </p:nvSpPr>
        <p:spPr>
          <a:xfrm>
            <a:off x="838200" y="365125"/>
            <a:ext cx="3287233" cy="3228680"/>
          </a:xfrm>
        </p:spPr>
        <p:txBody>
          <a:bodyPr/>
          <a:lstStyle/>
          <a:p>
            <a:r>
              <a:rPr lang="en-US" dirty="0"/>
              <a:t>Wireframes - Explore</a:t>
            </a:r>
          </a:p>
        </p:txBody>
      </p:sp>
      <p:pic>
        <p:nvPicPr>
          <p:cNvPr id="5" name="Content Placeholder 4">
            <a:extLst>
              <a:ext uri="{FF2B5EF4-FFF2-40B4-BE49-F238E27FC236}">
                <a16:creationId xmlns:a16="http://schemas.microsoft.com/office/drawing/2014/main" id="{FB39AAF7-C334-82CC-6E5A-2D26209B009B}"/>
              </a:ext>
            </a:extLst>
          </p:cNvPr>
          <p:cNvPicPr>
            <a:picLocks noGrp="1" noChangeAspect="1"/>
          </p:cNvPicPr>
          <p:nvPr>
            <p:ph idx="1"/>
          </p:nvPr>
        </p:nvPicPr>
        <p:blipFill>
          <a:blip r:embed="rId2"/>
          <a:stretch>
            <a:fillRect/>
          </a:stretch>
        </p:blipFill>
        <p:spPr>
          <a:xfrm>
            <a:off x="4480933" y="0"/>
            <a:ext cx="7711067" cy="6858000"/>
          </a:xfrm>
        </p:spPr>
      </p:pic>
    </p:spTree>
    <p:extLst>
      <p:ext uri="{BB962C8B-B14F-4D97-AF65-F5344CB8AC3E}">
        <p14:creationId xmlns:p14="http://schemas.microsoft.com/office/powerpoint/2010/main" val="38084094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E0EAE-9ADB-434C-97EA-7A44A9F32AF9}"/>
              </a:ext>
            </a:extLst>
          </p:cNvPr>
          <p:cNvSpPr>
            <a:spLocks noGrp="1"/>
          </p:cNvSpPr>
          <p:nvPr>
            <p:ph type="title"/>
          </p:nvPr>
        </p:nvSpPr>
        <p:spPr>
          <a:xfrm>
            <a:off x="0" y="19842"/>
            <a:ext cx="10515600" cy="1325563"/>
          </a:xfrm>
        </p:spPr>
        <p:txBody>
          <a:bodyPr/>
          <a:lstStyle/>
          <a:p>
            <a:r>
              <a:rPr lang="en-US" dirty="0"/>
              <a:t>Wireframes – Write review</a:t>
            </a:r>
          </a:p>
        </p:txBody>
      </p:sp>
      <p:pic>
        <p:nvPicPr>
          <p:cNvPr id="9" name="Content Placeholder 8">
            <a:extLst>
              <a:ext uri="{FF2B5EF4-FFF2-40B4-BE49-F238E27FC236}">
                <a16:creationId xmlns:a16="http://schemas.microsoft.com/office/drawing/2014/main" id="{2B39F5DA-D2BE-630E-32F3-11B625C97ED2}"/>
              </a:ext>
            </a:extLst>
          </p:cNvPr>
          <p:cNvPicPr>
            <a:picLocks noGrp="1" noChangeAspect="1"/>
          </p:cNvPicPr>
          <p:nvPr>
            <p:ph idx="1"/>
          </p:nvPr>
        </p:nvPicPr>
        <p:blipFill rotWithShape="1">
          <a:blip r:embed="rId2"/>
          <a:srcRect b="51076"/>
          <a:stretch/>
        </p:blipFill>
        <p:spPr>
          <a:xfrm>
            <a:off x="322262" y="1005940"/>
            <a:ext cx="5200650" cy="5830331"/>
          </a:xfrm>
          <a:ln>
            <a:solidFill>
              <a:schemeClr val="tx1"/>
            </a:solidFill>
          </a:ln>
        </p:spPr>
      </p:pic>
      <p:pic>
        <p:nvPicPr>
          <p:cNvPr id="11" name="Picture 10">
            <a:extLst>
              <a:ext uri="{FF2B5EF4-FFF2-40B4-BE49-F238E27FC236}">
                <a16:creationId xmlns:a16="http://schemas.microsoft.com/office/drawing/2014/main" id="{E78C8C52-C72A-E4AD-C719-CD4C0E680C77}"/>
              </a:ext>
            </a:extLst>
          </p:cNvPr>
          <p:cNvPicPr>
            <a:picLocks noChangeAspect="1"/>
          </p:cNvPicPr>
          <p:nvPr/>
        </p:nvPicPr>
        <p:blipFill rotWithShape="1">
          <a:blip r:embed="rId2"/>
          <a:srcRect t="49062"/>
          <a:stretch/>
        </p:blipFill>
        <p:spPr>
          <a:xfrm>
            <a:off x="6423025" y="1008588"/>
            <a:ext cx="4992688" cy="5827683"/>
          </a:xfrm>
          <a:prstGeom prst="rect">
            <a:avLst/>
          </a:prstGeom>
          <a:ln>
            <a:solidFill>
              <a:schemeClr val="tx1"/>
            </a:solidFill>
          </a:ln>
        </p:spPr>
      </p:pic>
    </p:spTree>
    <p:extLst>
      <p:ext uri="{BB962C8B-B14F-4D97-AF65-F5344CB8AC3E}">
        <p14:creationId xmlns:p14="http://schemas.microsoft.com/office/powerpoint/2010/main" val="37836744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FB6AD-D0E3-45CD-AFFE-F7882C1DF393}"/>
              </a:ext>
            </a:extLst>
          </p:cNvPr>
          <p:cNvSpPr>
            <a:spLocks noGrp="1"/>
          </p:cNvSpPr>
          <p:nvPr>
            <p:ph type="title"/>
          </p:nvPr>
        </p:nvSpPr>
        <p:spPr>
          <a:xfrm>
            <a:off x="838200" y="365125"/>
            <a:ext cx="3436088" cy="4653442"/>
          </a:xfrm>
        </p:spPr>
        <p:txBody>
          <a:bodyPr/>
          <a:lstStyle/>
          <a:p>
            <a:r>
              <a:rPr lang="en-US" dirty="0"/>
              <a:t>Wireframes – User Profile</a:t>
            </a:r>
          </a:p>
        </p:txBody>
      </p:sp>
      <p:pic>
        <p:nvPicPr>
          <p:cNvPr id="5" name="Content Placeholder 4">
            <a:extLst>
              <a:ext uri="{FF2B5EF4-FFF2-40B4-BE49-F238E27FC236}">
                <a16:creationId xmlns:a16="http://schemas.microsoft.com/office/drawing/2014/main" id="{B9D3AE04-E7B7-AF35-23B7-A87464108FBD}"/>
              </a:ext>
            </a:extLst>
          </p:cNvPr>
          <p:cNvPicPr>
            <a:picLocks noGrp="1" noChangeAspect="1"/>
          </p:cNvPicPr>
          <p:nvPr>
            <p:ph idx="1"/>
          </p:nvPr>
        </p:nvPicPr>
        <p:blipFill>
          <a:blip r:embed="rId2"/>
          <a:stretch>
            <a:fillRect/>
          </a:stretch>
        </p:blipFill>
        <p:spPr>
          <a:xfrm>
            <a:off x="4742121" y="0"/>
            <a:ext cx="7449879" cy="6860320"/>
          </a:xfrm>
        </p:spPr>
      </p:pic>
    </p:spTree>
    <p:extLst>
      <p:ext uri="{BB962C8B-B14F-4D97-AF65-F5344CB8AC3E}">
        <p14:creationId xmlns:p14="http://schemas.microsoft.com/office/powerpoint/2010/main" val="18452690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F9D17-3C35-9D53-41DA-3D950388EDB1}"/>
              </a:ext>
            </a:extLst>
          </p:cNvPr>
          <p:cNvSpPr>
            <a:spLocks noGrp="1"/>
          </p:cNvSpPr>
          <p:nvPr>
            <p:ph type="title"/>
          </p:nvPr>
        </p:nvSpPr>
        <p:spPr/>
        <p:txBody>
          <a:bodyPr/>
          <a:lstStyle/>
          <a:p>
            <a:r>
              <a:rPr lang="en-US" dirty="0"/>
              <a:t>walkthrough</a:t>
            </a:r>
          </a:p>
        </p:txBody>
      </p:sp>
      <p:sp>
        <p:nvSpPr>
          <p:cNvPr id="3" name="Content Placeholder 2">
            <a:extLst>
              <a:ext uri="{FF2B5EF4-FFF2-40B4-BE49-F238E27FC236}">
                <a16:creationId xmlns:a16="http://schemas.microsoft.com/office/drawing/2014/main" id="{27B3FFB6-5F2C-0196-0053-419D51A79E11}"/>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389704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C9C9F-6A63-3407-2355-69AC4BD3B9F6}"/>
              </a:ext>
            </a:extLst>
          </p:cNvPr>
          <p:cNvSpPr>
            <a:spLocks noGrp="1"/>
          </p:cNvSpPr>
          <p:nvPr>
            <p:ph type="title"/>
          </p:nvPr>
        </p:nvSpPr>
        <p:spPr/>
        <p:txBody>
          <a:bodyPr/>
          <a:lstStyle/>
          <a:p>
            <a:r>
              <a:rPr lang="en-US" dirty="0"/>
              <a:t>walkthrough</a:t>
            </a:r>
          </a:p>
        </p:txBody>
      </p:sp>
      <p:sp>
        <p:nvSpPr>
          <p:cNvPr id="3" name="Content Placeholder 2">
            <a:extLst>
              <a:ext uri="{FF2B5EF4-FFF2-40B4-BE49-F238E27FC236}">
                <a16:creationId xmlns:a16="http://schemas.microsoft.com/office/drawing/2014/main" id="{368635AF-CBD8-B92F-69C6-1D5DF50CBDD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8203612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5F120-59D8-9C57-FD53-DC6C96DC7F5E}"/>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3D971BBA-5FDE-3BB3-41D9-204763EB4598}"/>
              </a:ext>
            </a:extLst>
          </p:cNvPr>
          <p:cNvSpPr>
            <a:spLocks noGrp="1"/>
          </p:cNvSpPr>
          <p:nvPr>
            <p:ph idx="1"/>
          </p:nvPr>
        </p:nvSpPr>
        <p:spPr/>
        <p:txBody>
          <a:bodyPr>
            <a:normAutofit/>
          </a:bodyPr>
          <a:lstStyle/>
          <a:p>
            <a:r>
              <a:rPr lang="en-GB" kern="150" dirty="0">
                <a:effectLst/>
                <a:latin typeface="Calibri" panose="020F0502020204030204" pitchFamily="34" charset="0"/>
                <a:ea typeface="Calibri" panose="020F0502020204030204" pitchFamily="34" charset="0"/>
                <a:cs typeface="Times New Roman" panose="02020603050405020304" pitchFamily="18" charset="0"/>
              </a:rPr>
              <a:t>Users can write reviews for music i.e. albums, singles, eps and gigs. The user can choose to review music that is already in the website’s database or add new music to the database.</a:t>
            </a:r>
          </a:p>
          <a:p>
            <a:pPr marL="0" indent="0">
              <a:buNone/>
            </a:pPr>
            <a:endParaRPr lang="en-US" sz="4000" dirty="0"/>
          </a:p>
        </p:txBody>
      </p:sp>
      <p:pic>
        <p:nvPicPr>
          <p:cNvPr id="1026" name="Picture 2" descr="600+ Free Vinyl Record &amp; Vinyl Images - Pixabay">
            <a:extLst>
              <a:ext uri="{FF2B5EF4-FFF2-40B4-BE49-F238E27FC236}">
                <a16:creationId xmlns:a16="http://schemas.microsoft.com/office/drawing/2014/main" id="{49207CD3-0461-89C8-D836-1AC2F846FC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22593" y="3190461"/>
            <a:ext cx="4220590" cy="40425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7019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D76FB-C884-28DC-ACD2-C3CB84C2672F}"/>
              </a:ext>
            </a:extLst>
          </p:cNvPr>
          <p:cNvSpPr>
            <a:spLocks noGrp="1"/>
          </p:cNvSpPr>
          <p:nvPr>
            <p:ph type="title"/>
          </p:nvPr>
        </p:nvSpPr>
        <p:spPr>
          <a:xfrm>
            <a:off x="0" y="42201"/>
            <a:ext cx="12192000" cy="1325563"/>
          </a:xfrm>
        </p:spPr>
        <p:txBody>
          <a:bodyPr/>
          <a:lstStyle/>
          <a:p>
            <a:r>
              <a:rPr lang="en-US" dirty="0"/>
              <a:t>Personas (1) </a:t>
            </a:r>
            <a:r>
              <a:rPr lang="en-US"/>
              <a:t>(Craig)</a:t>
            </a:r>
            <a:endParaRPr lang="en-US" dirty="0"/>
          </a:p>
        </p:txBody>
      </p:sp>
      <p:sp>
        <p:nvSpPr>
          <p:cNvPr id="6" name="TextBox 5">
            <a:extLst>
              <a:ext uri="{FF2B5EF4-FFF2-40B4-BE49-F238E27FC236}">
                <a16:creationId xmlns:a16="http://schemas.microsoft.com/office/drawing/2014/main" id="{43B56160-1420-A59C-E58A-7FB19653F1A5}"/>
              </a:ext>
            </a:extLst>
          </p:cNvPr>
          <p:cNvSpPr txBox="1"/>
          <p:nvPr/>
        </p:nvSpPr>
        <p:spPr>
          <a:xfrm>
            <a:off x="1752600" y="1859869"/>
            <a:ext cx="2003369" cy="369332"/>
          </a:xfrm>
          <a:prstGeom prst="rect">
            <a:avLst/>
          </a:prstGeom>
          <a:noFill/>
        </p:spPr>
        <p:txBody>
          <a:bodyPr wrap="none" rtlCol="0">
            <a:spAutoFit/>
          </a:bodyPr>
          <a:lstStyle/>
          <a:p>
            <a:r>
              <a:rPr lang="en-GB" b="1" dirty="0"/>
              <a:t>Name</a:t>
            </a:r>
            <a:r>
              <a:rPr lang="en-GB" dirty="0"/>
              <a:t>: Bryan Smith</a:t>
            </a:r>
            <a:endParaRPr lang="es-ES" dirty="0"/>
          </a:p>
        </p:txBody>
      </p:sp>
      <p:sp>
        <p:nvSpPr>
          <p:cNvPr id="7" name="TextBox 6">
            <a:extLst>
              <a:ext uri="{FF2B5EF4-FFF2-40B4-BE49-F238E27FC236}">
                <a16:creationId xmlns:a16="http://schemas.microsoft.com/office/drawing/2014/main" id="{51E454FB-3028-83F4-3419-2A276251D5E4}"/>
              </a:ext>
            </a:extLst>
          </p:cNvPr>
          <p:cNvSpPr txBox="1"/>
          <p:nvPr/>
        </p:nvSpPr>
        <p:spPr>
          <a:xfrm>
            <a:off x="1752600" y="2213716"/>
            <a:ext cx="2361031" cy="369332"/>
          </a:xfrm>
          <a:prstGeom prst="rect">
            <a:avLst/>
          </a:prstGeom>
          <a:noFill/>
        </p:spPr>
        <p:txBody>
          <a:bodyPr wrap="none" rtlCol="0">
            <a:spAutoFit/>
          </a:bodyPr>
          <a:lstStyle/>
          <a:p>
            <a:r>
              <a:rPr lang="en-GB" b="1" dirty="0"/>
              <a:t>Occupation</a:t>
            </a:r>
            <a:r>
              <a:rPr lang="en-GB" dirty="0"/>
              <a:t>: Electrician</a:t>
            </a:r>
            <a:endParaRPr lang="es-ES" dirty="0"/>
          </a:p>
        </p:txBody>
      </p:sp>
      <p:pic>
        <p:nvPicPr>
          <p:cNvPr id="11" name="Picture 10" descr="Man at a park">
            <a:extLst>
              <a:ext uri="{FF2B5EF4-FFF2-40B4-BE49-F238E27FC236}">
                <a16:creationId xmlns:a16="http://schemas.microsoft.com/office/drawing/2014/main" id="{080E6F5A-A4BE-CB1D-3C27-777272A3B400}"/>
              </a:ext>
            </a:extLst>
          </p:cNvPr>
          <p:cNvPicPr>
            <a:picLocks noChangeAspect="1"/>
          </p:cNvPicPr>
          <p:nvPr/>
        </p:nvPicPr>
        <p:blipFill rotWithShape="1">
          <a:blip r:embed="rId2"/>
          <a:srcRect l="33743" r="30146" b="23426"/>
          <a:stretch/>
        </p:blipFill>
        <p:spPr>
          <a:xfrm>
            <a:off x="175726" y="1114600"/>
            <a:ext cx="1576874" cy="2268762"/>
          </a:xfrm>
          <a:prstGeom prst="rect">
            <a:avLst/>
          </a:prstGeom>
        </p:spPr>
      </p:pic>
      <p:sp>
        <p:nvSpPr>
          <p:cNvPr id="12" name="TextBox 11">
            <a:extLst>
              <a:ext uri="{FF2B5EF4-FFF2-40B4-BE49-F238E27FC236}">
                <a16:creationId xmlns:a16="http://schemas.microsoft.com/office/drawing/2014/main" id="{42E19623-0186-0552-F5E4-677678B1407E}"/>
              </a:ext>
            </a:extLst>
          </p:cNvPr>
          <p:cNvSpPr txBox="1"/>
          <p:nvPr/>
        </p:nvSpPr>
        <p:spPr>
          <a:xfrm>
            <a:off x="1752600" y="2594092"/>
            <a:ext cx="897105" cy="369332"/>
          </a:xfrm>
          <a:prstGeom prst="rect">
            <a:avLst/>
          </a:prstGeom>
          <a:noFill/>
        </p:spPr>
        <p:txBody>
          <a:bodyPr wrap="none" rtlCol="0">
            <a:spAutoFit/>
          </a:bodyPr>
          <a:lstStyle/>
          <a:p>
            <a:r>
              <a:rPr lang="en-GB" b="1" dirty="0"/>
              <a:t>Age: </a:t>
            </a:r>
            <a:r>
              <a:rPr lang="en-GB" dirty="0"/>
              <a:t>26</a:t>
            </a:r>
            <a:endParaRPr lang="es-ES" b="1" dirty="0"/>
          </a:p>
        </p:txBody>
      </p:sp>
      <p:sp>
        <p:nvSpPr>
          <p:cNvPr id="14" name="Rectangle 13">
            <a:extLst>
              <a:ext uri="{FF2B5EF4-FFF2-40B4-BE49-F238E27FC236}">
                <a16:creationId xmlns:a16="http://schemas.microsoft.com/office/drawing/2014/main" id="{68E8AEB8-1DA7-162F-8EA4-01437C62E8FB}"/>
              </a:ext>
            </a:extLst>
          </p:cNvPr>
          <p:cNvSpPr/>
          <p:nvPr/>
        </p:nvSpPr>
        <p:spPr>
          <a:xfrm>
            <a:off x="4500979" y="1367764"/>
            <a:ext cx="5539666" cy="2061235"/>
          </a:xfrm>
          <a:prstGeom prst="rect">
            <a:avLst/>
          </a:prstGeom>
          <a:solidFill>
            <a:schemeClr val="bg1"/>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 name="TextBox 14">
            <a:extLst>
              <a:ext uri="{FF2B5EF4-FFF2-40B4-BE49-F238E27FC236}">
                <a16:creationId xmlns:a16="http://schemas.microsoft.com/office/drawing/2014/main" id="{33F67AE0-3BDC-B7BF-34D4-ACB14F9D5817}"/>
              </a:ext>
            </a:extLst>
          </p:cNvPr>
          <p:cNvSpPr txBox="1"/>
          <p:nvPr/>
        </p:nvSpPr>
        <p:spPr>
          <a:xfrm>
            <a:off x="4500980" y="1352037"/>
            <a:ext cx="5415378" cy="2031325"/>
          </a:xfrm>
          <a:prstGeom prst="rect">
            <a:avLst/>
          </a:prstGeom>
          <a:noFill/>
        </p:spPr>
        <p:txBody>
          <a:bodyPr wrap="square" rtlCol="0">
            <a:spAutoFit/>
          </a:bodyPr>
          <a:lstStyle/>
          <a:p>
            <a:r>
              <a:rPr lang="en-GB" b="1" dirty="0"/>
              <a:t>General Description</a:t>
            </a:r>
            <a:r>
              <a:rPr lang="en-GB" dirty="0"/>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lang="es-ES" b="1" dirty="0"/>
          </a:p>
        </p:txBody>
      </p:sp>
      <p:sp>
        <p:nvSpPr>
          <p:cNvPr id="16" name="TextBox 15">
            <a:extLst>
              <a:ext uri="{FF2B5EF4-FFF2-40B4-BE49-F238E27FC236}">
                <a16:creationId xmlns:a16="http://schemas.microsoft.com/office/drawing/2014/main" id="{D3B06AF2-9781-624A-B38F-FECE47BCBD01}"/>
              </a:ext>
            </a:extLst>
          </p:cNvPr>
          <p:cNvSpPr txBox="1"/>
          <p:nvPr/>
        </p:nvSpPr>
        <p:spPr>
          <a:xfrm>
            <a:off x="6102740" y="3835877"/>
            <a:ext cx="3937905" cy="2585323"/>
          </a:xfrm>
          <a:prstGeom prst="rect">
            <a:avLst/>
          </a:prstGeom>
          <a:noFill/>
        </p:spPr>
        <p:txBody>
          <a:bodyPr wrap="square" rtlCol="0">
            <a:spAutoFit/>
          </a:bodyPr>
          <a:lstStyle/>
          <a:p>
            <a:r>
              <a:rPr lang="en-GB" b="1" dirty="0"/>
              <a:t>Critical Needs: </a:t>
            </a:r>
            <a:r>
              <a:rPr lang="en-GB" dirty="0"/>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lang="es-ES" b="1" dirty="0"/>
          </a:p>
        </p:txBody>
      </p:sp>
      <p:sp>
        <p:nvSpPr>
          <p:cNvPr id="17" name="Rectangle 16">
            <a:extLst>
              <a:ext uri="{FF2B5EF4-FFF2-40B4-BE49-F238E27FC236}">
                <a16:creationId xmlns:a16="http://schemas.microsoft.com/office/drawing/2014/main" id="{6A72216F-6210-867C-73F3-F364F72A09D2}"/>
              </a:ext>
            </a:extLst>
          </p:cNvPr>
          <p:cNvSpPr/>
          <p:nvPr/>
        </p:nvSpPr>
        <p:spPr>
          <a:xfrm>
            <a:off x="6102740" y="3737209"/>
            <a:ext cx="3937905" cy="272358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s-ES"/>
          </a:p>
        </p:txBody>
      </p:sp>
      <p:sp>
        <p:nvSpPr>
          <p:cNvPr id="18" name="TextBox 17">
            <a:extLst>
              <a:ext uri="{FF2B5EF4-FFF2-40B4-BE49-F238E27FC236}">
                <a16:creationId xmlns:a16="http://schemas.microsoft.com/office/drawing/2014/main" id="{36A86E26-A6FC-2A26-4083-41CEA2ED71ED}"/>
              </a:ext>
            </a:extLst>
          </p:cNvPr>
          <p:cNvSpPr txBox="1"/>
          <p:nvPr/>
        </p:nvSpPr>
        <p:spPr>
          <a:xfrm>
            <a:off x="237869" y="3866587"/>
            <a:ext cx="5415379" cy="2308324"/>
          </a:xfrm>
          <a:prstGeom prst="rect">
            <a:avLst/>
          </a:prstGeom>
          <a:noFill/>
        </p:spPr>
        <p:txBody>
          <a:bodyPr wrap="square" rtlCol="0">
            <a:spAutoFit/>
          </a:bodyPr>
          <a:lstStyle/>
          <a:p>
            <a:r>
              <a:rPr lang="en-GB" b="1" dirty="0"/>
              <a:t>Goals</a:t>
            </a:r>
            <a:r>
              <a:rPr lang="en-GB" dirty="0"/>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lang="es-ES" b="1" dirty="0"/>
          </a:p>
        </p:txBody>
      </p:sp>
      <p:sp>
        <p:nvSpPr>
          <p:cNvPr id="19" name="Rectangle 18">
            <a:extLst>
              <a:ext uri="{FF2B5EF4-FFF2-40B4-BE49-F238E27FC236}">
                <a16:creationId xmlns:a16="http://schemas.microsoft.com/office/drawing/2014/main" id="{AE21031C-3C04-D732-831A-A12FC83DDEA5}"/>
              </a:ext>
            </a:extLst>
          </p:cNvPr>
          <p:cNvSpPr/>
          <p:nvPr/>
        </p:nvSpPr>
        <p:spPr>
          <a:xfrm>
            <a:off x="175726" y="3737209"/>
            <a:ext cx="5539666" cy="2723580"/>
          </a:xfrm>
          <a:prstGeom prst="rect">
            <a:avLst/>
          </a:prstGeom>
          <a:no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873986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5441B6-1B44-58C8-DBA6-FD10A23EC8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148FC0-06D0-B2E4-999A-D4B104B188AD}"/>
              </a:ext>
            </a:extLst>
          </p:cNvPr>
          <p:cNvSpPr>
            <a:spLocks noGrp="1"/>
          </p:cNvSpPr>
          <p:nvPr>
            <p:ph type="title"/>
          </p:nvPr>
        </p:nvSpPr>
        <p:spPr>
          <a:xfrm>
            <a:off x="0" y="42201"/>
            <a:ext cx="12192000" cy="1325563"/>
          </a:xfrm>
        </p:spPr>
        <p:txBody>
          <a:bodyPr/>
          <a:lstStyle/>
          <a:p>
            <a:r>
              <a:rPr lang="en-US" dirty="0"/>
              <a:t>Personas (2)</a:t>
            </a:r>
          </a:p>
        </p:txBody>
      </p:sp>
      <p:sp>
        <p:nvSpPr>
          <p:cNvPr id="6" name="TextBox 5">
            <a:extLst>
              <a:ext uri="{FF2B5EF4-FFF2-40B4-BE49-F238E27FC236}">
                <a16:creationId xmlns:a16="http://schemas.microsoft.com/office/drawing/2014/main" id="{FCA85E73-40BA-30E2-D6E2-9FD7D350F330}"/>
              </a:ext>
            </a:extLst>
          </p:cNvPr>
          <p:cNvSpPr txBox="1"/>
          <p:nvPr/>
        </p:nvSpPr>
        <p:spPr>
          <a:xfrm>
            <a:off x="1752600" y="1859869"/>
            <a:ext cx="1956626" cy="369332"/>
          </a:xfrm>
          <a:prstGeom prst="rect">
            <a:avLst/>
          </a:prstGeom>
          <a:noFill/>
        </p:spPr>
        <p:txBody>
          <a:bodyPr wrap="none" rtlCol="0">
            <a:spAutoFit/>
          </a:bodyPr>
          <a:lstStyle/>
          <a:p>
            <a:r>
              <a:rPr lang="en-GB" b="1" dirty="0"/>
              <a:t>Name</a:t>
            </a:r>
            <a:r>
              <a:rPr lang="en-GB" dirty="0"/>
              <a:t>: Stacey Kent</a:t>
            </a:r>
            <a:endParaRPr lang="es-ES" dirty="0"/>
          </a:p>
        </p:txBody>
      </p:sp>
      <p:sp>
        <p:nvSpPr>
          <p:cNvPr id="7" name="TextBox 6">
            <a:extLst>
              <a:ext uri="{FF2B5EF4-FFF2-40B4-BE49-F238E27FC236}">
                <a16:creationId xmlns:a16="http://schemas.microsoft.com/office/drawing/2014/main" id="{91F657CA-3BCB-B595-33A4-74C9324FE11F}"/>
              </a:ext>
            </a:extLst>
          </p:cNvPr>
          <p:cNvSpPr txBox="1"/>
          <p:nvPr/>
        </p:nvSpPr>
        <p:spPr>
          <a:xfrm>
            <a:off x="1752600" y="2213716"/>
            <a:ext cx="2734851" cy="369332"/>
          </a:xfrm>
          <a:prstGeom prst="rect">
            <a:avLst/>
          </a:prstGeom>
          <a:noFill/>
        </p:spPr>
        <p:txBody>
          <a:bodyPr wrap="none" rtlCol="0">
            <a:spAutoFit/>
          </a:bodyPr>
          <a:lstStyle/>
          <a:p>
            <a:r>
              <a:rPr lang="en-GB" b="1" dirty="0"/>
              <a:t>Occupation</a:t>
            </a:r>
            <a:r>
              <a:rPr lang="en-GB" dirty="0"/>
              <a:t>: Music Teacher</a:t>
            </a:r>
            <a:endParaRPr lang="es-ES" dirty="0"/>
          </a:p>
        </p:txBody>
      </p:sp>
      <p:sp>
        <p:nvSpPr>
          <p:cNvPr id="12" name="TextBox 11">
            <a:extLst>
              <a:ext uri="{FF2B5EF4-FFF2-40B4-BE49-F238E27FC236}">
                <a16:creationId xmlns:a16="http://schemas.microsoft.com/office/drawing/2014/main" id="{E228D9B9-3EFE-ED21-F8E4-524E912C38E5}"/>
              </a:ext>
            </a:extLst>
          </p:cNvPr>
          <p:cNvSpPr txBox="1"/>
          <p:nvPr/>
        </p:nvSpPr>
        <p:spPr>
          <a:xfrm>
            <a:off x="1752600" y="2594092"/>
            <a:ext cx="897105" cy="369332"/>
          </a:xfrm>
          <a:prstGeom prst="rect">
            <a:avLst/>
          </a:prstGeom>
          <a:noFill/>
        </p:spPr>
        <p:txBody>
          <a:bodyPr wrap="none" rtlCol="0">
            <a:spAutoFit/>
          </a:bodyPr>
          <a:lstStyle/>
          <a:p>
            <a:r>
              <a:rPr lang="en-GB" b="1" dirty="0"/>
              <a:t>Age: </a:t>
            </a:r>
            <a:r>
              <a:rPr lang="en-GB" dirty="0"/>
              <a:t>32</a:t>
            </a:r>
            <a:endParaRPr lang="es-ES" b="1" dirty="0"/>
          </a:p>
        </p:txBody>
      </p:sp>
      <p:sp>
        <p:nvSpPr>
          <p:cNvPr id="14" name="Rectangle 13">
            <a:extLst>
              <a:ext uri="{FF2B5EF4-FFF2-40B4-BE49-F238E27FC236}">
                <a16:creationId xmlns:a16="http://schemas.microsoft.com/office/drawing/2014/main" id="{2479412D-32C4-09BE-9897-FF9E1EA19653}"/>
              </a:ext>
            </a:extLst>
          </p:cNvPr>
          <p:cNvSpPr/>
          <p:nvPr/>
        </p:nvSpPr>
        <p:spPr>
          <a:xfrm>
            <a:off x="4500979" y="1367764"/>
            <a:ext cx="5539666" cy="2061235"/>
          </a:xfrm>
          <a:prstGeom prst="rect">
            <a:avLst/>
          </a:prstGeom>
          <a:solidFill>
            <a:schemeClr val="bg1"/>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 name="TextBox 14">
            <a:extLst>
              <a:ext uri="{FF2B5EF4-FFF2-40B4-BE49-F238E27FC236}">
                <a16:creationId xmlns:a16="http://schemas.microsoft.com/office/drawing/2014/main" id="{F44F81F1-856F-AFF1-E813-162931C1AE58}"/>
              </a:ext>
            </a:extLst>
          </p:cNvPr>
          <p:cNvSpPr txBox="1"/>
          <p:nvPr/>
        </p:nvSpPr>
        <p:spPr>
          <a:xfrm>
            <a:off x="4500980" y="1352037"/>
            <a:ext cx="5415378" cy="1754326"/>
          </a:xfrm>
          <a:prstGeom prst="rect">
            <a:avLst/>
          </a:prstGeom>
          <a:noFill/>
        </p:spPr>
        <p:txBody>
          <a:bodyPr wrap="square" rtlCol="0">
            <a:spAutoFit/>
          </a:bodyPr>
          <a:lstStyle/>
          <a:p>
            <a:r>
              <a:rPr lang="en-GB" b="1" dirty="0"/>
              <a:t>General Description</a:t>
            </a:r>
            <a:r>
              <a:rPr lang="en-GB" dirty="0"/>
              <a:t>: Stacey has a passion for music. She works as a music teacher in a school, spending much of her free-time exploring a variety of musical genres, artists and attending gigs. She enjoys conversing regarding new, exciting music with other like-minded people as well.</a:t>
            </a:r>
            <a:endParaRPr lang="es-ES" b="1" dirty="0"/>
          </a:p>
        </p:txBody>
      </p:sp>
      <p:sp>
        <p:nvSpPr>
          <p:cNvPr id="18" name="TextBox 17">
            <a:extLst>
              <a:ext uri="{FF2B5EF4-FFF2-40B4-BE49-F238E27FC236}">
                <a16:creationId xmlns:a16="http://schemas.microsoft.com/office/drawing/2014/main" id="{487F5459-0465-61F3-3711-E97BE2830720}"/>
              </a:ext>
            </a:extLst>
          </p:cNvPr>
          <p:cNvSpPr txBox="1"/>
          <p:nvPr/>
        </p:nvSpPr>
        <p:spPr>
          <a:xfrm>
            <a:off x="69848" y="3858127"/>
            <a:ext cx="5415379" cy="2031325"/>
          </a:xfrm>
          <a:prstGeom prst="rect">
            <a:avLst/>
          </a:prstGeom>
          <a:noFill/>
        </p:spPr>
        <p:txBody>
          <a:bodyPr wrap="square" rtlCol="0">
            <a:spAutoFit/>
          </a:bodyPr>
          <a:lstStyle/>
          <a:p>
            <a:r>
              <a:rPr lang="en-GB" b="1" dirty="0"/>
              <a:t>Goals</a:t>
            </a:r>
            <a:r>
              <a:rPr lang="en-GB" dirty="0"/>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lang="es-ES" b="1" dirty="0"/>
          </a:p>
        </p:txBody>
      </p:sp>
      <p:sp>
        <p:nvSpPr>
          <p:cNvPr id="19" name="Rectangle 18">
            <a:extLst>
              <a:ext uri="{FF2B5EF4-FFF2-40B4-BE49-F238E27FC236}">
                <a16:creationId xmlns:a16="http://schemas.microsoft.com/office/drawing/2014/main" id="{4E799E1D-9B3B-B7D8-02B1-8B20B1A10BBE}"/>
              </a:ext>
            </a:extLst>
          </p:cNvPr>
          <p:cNvSpPr/>
          <p:nvPr/>
        </p:nvSpPr>
        <p:spPr>
          <a:xfrm>
            <a:off x="69848" y="3658506"/>
            <a:ext cx="5539666" cy="2723580"/>
          </a:xfrm>
          <a:prstGeom prst="rect">
            <a:avLst/>
          </a:prstGeom>
          <a:no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4" name="Picture 3" descr="Woman with curly hair">
            <a:extLst>
              <a:ext uri="{FF2B5EF4-FFF2-40B4-BE49-F238E27FC236}">
                <a16:creationId xmlns:a16="http://schemas.microsoft.com/office/drawing/2014/main" id="{A47F51A5-6DFE-3CED-F4BF-AFE2B7AA01A3}"/>
              </a:ext>
            </a:extLst>
          </p:cNvPr>
          <p:cNvPicPr>
            <a:picLocks noChangeAspect="1"/>
          </p:cNvPicPr>
          <p:nvPr/>
        </p:nvPicPr>
        <p:blipFill rotWithShape="1">
          <a:blip r:embed="rId2"/>
          <a:srcRect l="24817" t="8940" r="13475"/>
          <a:stretch/>
        </p:blipFill>
        <p:spPr>
          <a:xfrm>
            <a:off x="69848" y="1341799"/>
            <a:ext cx="1719905" cy="1693684"/>
          </a:xfrm>
          <a:prstGeom prst="rect">
            <a:avLst/>
          </a:prstGeom>
        </p:spPr>
      </p:pic>
      <p:sp>
        <p:nvSpPr>
          <p:cNvPr id="5" name="TextBox 4">
            <a:extLst>
              <a:ext uri="{FF2B5EF4-FFF2-40B4-BE49-F238E27FC236}">
                <a16:creationId xmlns:a16="http://schemas.microsoft.com/office/drawing/2014/main" id="{4DDBFF0B-E45F-27CA-FE50-A329EA9C2BCE}"/>
              </a:ext>
            </a:extLst>
          </p:cNvPr>
          <p:cNvSpPr txBox="1"/>
          <p:nvPr/>
        </p:nvSpPr>
        <p:spPr>
          <a:xfrm>
            <a:off x="6102740" y="3827835"/>
            <a:ext cx="3937905" cy="2308324"/>
          </a:xfrm>
          <a:prstGeom prst="rect">
            <a:avLst/>
          </a:prstGeom>
          <a:noFill/>
        </p:spPr>
        <p:txBody>
          <a:bodyPr wrap="square" rtlCol="0">
            <a:spAutoFit/>
          </a:bodyPr>
          <a:lstStyle/>
          <a:p>
            <a:r>
              <a:rPr lang="en-GB" b="1" dirty="0"/>
              <a:t>Critical Needs: </a:t>
            </a:r>
            <a:r>
              <a:rPr lang="en-GB" dirty="0"/>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lang="es-ES" b="1" dirty="0"/>
          </a:p>
        </p:txBody>
      </p:sp>
      <p:sp>
        <p:nvSpPr>
          <p:cNvPr id="8" name="Rectangle 7">
            <a:extLst>
              <a:ext uri="{FF2B5EF4-FFF2-40B4-BE49-F238E27FC236}">
                <a16:creationId xmlns:a16="http://schemas.microsoft.com/office/drawing/2014/main" id="{E7BAE4C3-1B20-0F51-CA35-C331A7996F0F}"/>
              </a:ext>
            </a:extLst>
          </p:cNvPr>
          <p:cNvSpPr/>
          <p:nvPr/>
        </p:nvSpPr>
        <p:spPr>
          <a:xfrm>
            <a:off x="6102740" y="3658506"/>
            <a:ext cx="3937905" cy="272358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s-ES"/>
          </a:p>
        </p:txBody>
      </p:sp>
    </p:spTree>
    <p:extLst>
      <p:ext uri="{BB962C8B-B14F-4D97-AF65-F5344CB8AC3E}">
        <p14:creationId xmlns:p14="http://schemas.microsoft.com/office/powerpoint/2010/main" val="4737557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4E643C-62F4-8473-6B92-0EC1A492F8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BB319E-892B-F976-E61C-7BBEC4EB7167}"/>
              </a:ext>
            </a:extLst>
          </p:cNvPr>
          <p:cNvSpPr>
            <a:spLocks noGrp="1"/>
          </p:cNvSpPr>
          <p:nvPr>
            <p:ph type="title"/>
          </p:nvPr>
        </p:nvSpPr>
        <p:spPr>
          <a:xfrm>
            <a:off x="0" y="42201"/>
            <a:ext cx="12192000" cy="1325563"/>
          </a:xfrm>
        </p:spPr>
        <p:txBody>
          <a:bodyPr/>
          <a:lstStyle/>
          <a:p>
            <a:r>
              <a:rPr lang="en-US" dirty="0"/>
              <a:t>Personas (3)</a:t>
            </a:r>
          </a:p>
        </p:txBody>
      </p:sp>
      <p:sp>
        <p:nvSpPr>
          <p:cNvPr id="6" name="TextBox 5">
            <a:extLst>
              <a:ext uri="{FF2B5EF4-FFF2-40B4-BE49-F238E27FC236}">
                <a16:creationId xmlns:a16="http://schemas.microsoft.com/office/drawing/2014/main" id="{AEC16F85-07BA-6C57-E9D3-F76FAF225B47}"/>
              </a:ext>
            </a:extLst>
          </p:cNvPr>
          <p:cNvSpPr txBox="1"/>
          <p:nvPr/>
        </p:nvSpPr>
        <p:spPr>
          <a:xfrm>
            <a:off x="1752600" y="1859869"/>
            <a:ext cx="2417970" cy="369332"/>
          </a:xfrm>
          <a:prstGeom prst="rect">
            <a:avLst/>
          </a:prstGeom>
          <a:noFill/>
        </p:spPr>
        <p:txBody>
          <a:bodyPr wrap="none" rtlCol="0">
            <a:spAutoFit/>
          </a:bodyPr>
          <a:lstStyle/>
          <a:p>
            <a:r>
              <a:rPr lang="en-GB" b="1" dirty="0"/>
              <a:t>Name</a:t>
            </a:r>
            <a:r>
              <a:rPr lang="en-GB" dirty="0"/>
              <a:t>: Patrick Davidson</a:t>
            </a:r>
            <a:endParaRPr lang="es-ES" dirty="0"/>
          </a:p>
        </p:txBody>
      </p:sp>
      <p:sp>
        <p:nvSpPr>
          <p:cNvPr id="7" name="TextBox 6">
            <a:extLst>
              <a:ext uri="{FF2B5EF4-FFF2-40B4-BE49-F238E27FC236}">
                <a16:creationId xmlns:a16="http://schemas.microsoft.com/office/drawing/2014/main" id="{E08397EA-3A95-641D-2788-C21EF4C03B87}"/>
              </a:ext>
            </a:extLst>
          </p:cNvPr>
          <p:cNvSpPr txBox="1"/>
          <p:nvPr/>
        </p:nvSpPr>
        <p:spPr>
          <a:xfrm>
            <a:off x="1752600" y="2213716"/>
            <a:ext cx="2289538" cy="369332"/>
          </a:xfrm>
          <a:prstGeom prst="rect">
            <a:avLst/>
          </a:prstGeom>
          <a:noFill/>
        </p:spPr>
        <p:txBody>
          <a:bodyPr wrap="none" rtlCol="0">
            <a:spAutoFit/>
          </a:bodyPr>
          <a:lstStyle/>
          <a:p>
            <a:r>
              <a:rPr lang="en-GB" b="1" dirty="0"/>
              <a:t>Occupation</a:t>
            </a:r>
            <a:r>
              <a:rPr lang="en-GB" dirty="0"/>
              <a:t>: Journalist</a:t>
            </a:r>
            <a:endParaRPr lang="es-ES" dirty="0"/>
          </a:p>
        </p:txBody>
      </p:sp>
      <p:sp>
        <p:nvSpPr>
          <p:cNvPr id="12" name="TextBox 11">
            <a:extLst>
              <a:ext uri="{FF2B5EF4-FFF2-40B4-BE49-F238E27FC236}">
                <a16:creationId xmlns:a16="http://schemas.microsoft.com/office/drawing/2014/main" id="{E5D88496-8D55-3F9C-F322-92510BF35BAC}"/>
              </a:ext>
            </a:extLst>
          </p:cNvPr>
          <p:cNvSpPr txBox="1"/>
          <p:nvPr/>
        </p:nvSpPr>
        <p:spPr>
          <a:xfrm>
            <a:off x="1752600" y="2594092"/>
            <a:ext cx="897105" cy="369332"/>
          </a:xfrm>
          <a:prstGeom prst="rect">
            <a:avLst/>
          </a:prstGeom>
          <a:noFill/>
        </p:spPr>
        <p:txBody>
          <a:bodyPr wrap="none" rtlCol="0">
            <a:spAutoFit/>
          </a:bodyPr>
          <a:lstStyle/>
          <a:p>
            <a:r>
              <a:rPr lang="en-GB" b="1" dirty="0"/>
              <a:t>Age: </a:t>
            </a:r>
            <a:r>
              <a:rPr lang="en-GB" dirty="0"/>
              <a:t>47</a:t>
            </a:r>
            <a:endParaRPr lang="es-ES" b="1" dirty="0"/>
          </a:p>
        </p:txBody>
      </p:sp>
      <p:sp>
        <p:nvSpPr>
          <p:cNvPr id="14" name="Rectangle 13">
            <a:extLst>
              <a:ext uri="{FF2B5EF4-FFF2-40B4-BE49-F238E27FC236}">
                <a16:creationId xmlns:a16="http://schemas.microsoft.com/office/drawing/2014/main" id="{91C34D0E-76A2-BAF4-3308-3811C6FCDB2B}"/>
              </a:ext>
            </a:extLst>
          </p:cNvPr>
          <p:cNvSpPr/>
          <p:nvPr/>
        </p:nvSpPr>
        <p:spPr>
          <a:xfrm>
            <a:off x="4500979" y="1367764"/>
            <a:ext cx="5539666" cy="2061235"/>
          </a:xfrm>
          <a:prstGeom prst="rect">
            <a:avLst/>
          </a:prstGeom>
          <a:solidFill>
            <a:schemeClr val="bg1"/>
          </a:solid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15" name="TextBox 14">
            <a:extLst>
              <a:ext uri="{FF2B5EF4-FFF2-40B4-BE49-F238E27FC236}">
                <a16:creationId xmlns:a16="http://schemas.microsoft.com/office/drawing/2014/main" id="{BBC79543-BBD4-DD11-53E7-6BD35CD395D6}"/>
              </a:ext>
            </a:extLst>
          </p:cNvPr>
          <p:cNvSpPr txBox="1"/>
          <p:nvPr/>
        </p:nvSpPr>
        <p:spPr>
          <a:xfrm>
            <a:off x="4500980" y="1352037"/>
            <a:ext cx="5415378" cy="1754326"/>
          </a:xfrm>
          <a:prstGeom prst="rect">
            <a:avLst/>
          </a:prstGeom>
          <a:noFill/>
        </p:spPr>
        <p:txBody>
          <a:bodyPr wrap="square" rtlCol="0">
            <a:spAutoFit/>
          </a:bodyPr>
          <a:lstStyle/>
          <a:p>
            <a:r>
              <a:rPr lang="en-GB" b="1" dirty="0"/>
              <a:t>General Description</a:t>
            </a:r>
            <a:r>
              <a:rPr lang="en-GB" dirty="0"/>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lang="es-ES" b="1" dirty="0"/>
          </a:p>
        </p:txBody>
      </p:sp>
      <p:sp>
        <p:nvSpPr>
          <p:cNvPr id="16" name="TextBox 15">
            <a:extLst>
              <a:ext uri="{FF2B5EF4-FFF2-40B4-BE49-F238E27FC236}">
                <a16:creationId xmlns:a16="http://schemas.microsoft.com/office/drawing/2014/main" id="{ED4573E0-E943-BC5D-1D4F-DD2BC6B47954}"/>
              </a:ext>
            </a:extLst>
          </p:cNvPr>
          <p:cNvSpPr txBox="1"/>
          <p:nvPr/>
        </p:nvSpPr>
        <p:spPr>
          <a:xfrm>
            <a:off x="6102740" y="3840670"/>
            <a:ext cx="3937905" cy="2031325"/>
          </a:xfrm>
          <a:prstGeom prst="rect">
            <a:avLst/>
          </a:prstGeom>
          <a:noFill/>
        </p:spPr>
        <p:txBody>
          <a:bodyPr wrap="square" rtlCol="0">
            <a:spAutoFit/>
          </a:bodyPr>
          <a:lstStyle/>
          <a:p>
            <a:r>
              <a:rPr lang="en-GB" b="1" dirty="0"/>
              <a:t>Critical Needs: </a:t>
            </a:r>
            <a:r>
              <a:rPr lang="en-GB" dirty="0"/>
              <a:t>Patrick needs to easily access the site’s latest reviews posted for music and gigs. He also needs to be able to view other reviewers’ profiles so he can explore active users’ opinions and what music they have been listening to lately.</a:t>
            </a:r>
            <a:endParaRPr lang="es-ES" b="1" dirty="0"/>
          </a:p>
        </p:txBody>
      </p:sp>
      <p:sp>
        <p:nvSpPr>
          <p:cNvPr id="17" name="Rectangle 16">
            <a:extLst>
              <a:ext uri="{FF2B5EF4-FFF2-40B4-BE49-F238E27FC236}">
                <a16:creationId xmlns:a16="http://schemas.microsoft.com/office/drawing/2014/main" id="{3613B2DF-EDD7-98C1-642E-7DBE50A6DF25}"/>
              </a:ext>
            </a:extLst>
          </p:cNvPr>
          <p:cNvSpPr/>
          <p:nvPr/>
        </p:nvSpPr>
        <p:spPr>
          <a:xfrm>
            <a:off x="6102740" y="3702414"/>
            <a:ext cx="3937905" cy="2723580"/>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s-ES"/>
          </a:p>
        </p:txBody>
      </p:sp>
      <p:sp>
        <p:nvSpPr>
          <p:cNvPr id="18" name="TextBox 17">
            <a:extLst>
              <a:ext uri="{FF2B5EF4-FFF2-40B4-BE49-F238E27FC236}">
                <a16:creationId xmlns:a16="http://schemas.microsoft.com/office/drawing/2014/main" id="{D82827A4-5707-BE5F-5F96-81963147AEC2}"/>
              </a:ext>
            </a:extLst>
          </p:cNvPr>
          <p:cNvSpPr txBox="1"/>
          <p:nvPr/>
        </p:nvSpPr>
        <p:spPr>
          <a:xfrm>
            <a:off x="135060" y="3831792"/>
            <a:ext cx="5415379" cy="2031325"/>
          </a:xfrm>
          <a:prstGeom prst="rect">
            <a:avLst/>
          </a:prstGeom>
          <a:noFill/>
        </p:spPr>
        <p:txBody>
          <a:bodyPr wrap="square" rtlCol="0">
            <a:spAutoFit/>
          </a:bodyPr>
          <a:lstStyle/>
          <a:p>
            <a:r>
              <a:rPr lang="en-GB" b="1" dirty="0"/>
              <a:t>Goals</a:t>
            </a:r>
            <a:r>
              <a:rPr lang="en-GB" dirty="0"/>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lang="es-ES" b="1" dirty="0"/>
          </a:p>
        </p:txBody>
      </p:sp>
      <p:sp>
        <p:nvSpPr>
          <p:cNvPr id="19" name="Rectangle 18">
            <a:extLst>
              <a:ext uri="{FF2B5EF4-FFF2-40B4-BE49-F238E27FC236}">
                <a16:creationId xmlns:a16="http://schemas.microsoft.com/office/drawing/2014/main" id="{9BF54582-71D2-0547-EAF0-48487AC07683}"/>
              </a:ext>
            </a:extLst>
          </p:cNvPr>
          <p:cNvSpPr/>
          <p:nvPr/>
        </p:nvSpPr>
        <p:spPr>
          <a:xfrm>
            <a:off x="72917" y="3702414"/>
            <a:ext cx="5539666" cy="2723580"/>
          </a:xfrm>
          <a:prstGeom prst="rect">
            <a:avLst/>
          </a:prstGeom>
          <a:noFill/>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pic>
        <p:nvPicPr>
          <p:cNvPr id="5" name="Picture 4" descr="Man in white blazer">
            <a:extLst>
              <a:ext uri="{FF2B5EF4-FFF2-40B4-BE49-F238E27FC236}">
                <a16:creationId xmlns:a16="http://schemas.microsoft.com/office/drawing/2014/main" id="{BF149C37-6C5F-CC6D-CC3E-6FF2FE1FD77B}"/>
              </a:ext>
            </a:extLst>
          </p:cNvPr>
          <p:cNvPicPr>
            <a:picLocks noChangeAspect="1"/>
          </p:cNvPicPr>
          <p:nvPr/>
        </p:nvPicPr>
        <p:blipFill rotWithShape="1">
          <a:blip r:embed="rId2"/>
          <a:srcRect l="40829" r="20018" b="44493"/>
          <a:stretch/>
        </p:blipFill>
        <p:spPr>
          <a:xfrm>
            <a:off x="72917" y="1405803"/>
            <a:ext cx="1717859" cy="1754326"/>
          </a:xfrm>
          <a:prstGeom prst="rect">
            <a:avLst/>
          </a:prstGeom>
        </p:spPr>
      </p:pic>
    </p:spTree>
    <p:extLst>
      <p:ext uri="{BB962C8B-B14F-4D97-AF65-F5344CB8AC3E}">
        <p14:creationId xmlns:p14="http://schemas.microsoft.com/office/powerpoint/2010/main" val="2737377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DE5AD7-BA6F-E966-F4BF-40A191247A34}"/>
              </a:ext>
            </a:extLst>
          </p:cNvPr>
          <p:cNvSpPr>
            <a:spLocks noGrp="1"/>
          </p:cNvSpPr>
          <p:nvPr>
            <p:ph type="title"/>
          </p:nvPr>
        </p:nvSpPr>
        <p:spPr/>
        <p:txBody>
          <a:bodyPr/>
          <a:lstStyle/>
          <a:p>
            <a:r>
              <a:rPr lang="en-US" dirty="0"/>
              <a:t>specification</a:t>
            </a:r>
          </a:p>
        </p:txBody>
      </p:sp>
      <p:sp>
        <p:nvSpPr>
          <p:cNvPr id="3" name="Content Placeholder 2">
            <a:extLst>
              <a:ext uri="{FF2B5EF4-FFF2-40B4-BE49-F238E27FC236}">
                <a16:creationId xmlns:a16="http://schemas.microsoft.com/office/drawing/2014/main" id="{B8E29466-91E1-4B52-1542-468F9C75E4DE}"/>
              </a:ext>
            </a:extLst>
          </p:cNvPr>
          <p:cNvSpPr>
            <a:spLocks noGrp="1"/>
          </p:cNvSpPr>
          <p:nvPr>
            <p:ph idx="1"/>
          </p:nvPr>
        </p:nvSpPr>
        <p:spPr/>
        <p:txBody>
          <a:bodyPr>
            <a:normAutofit fontScale="92500" lnSpcReduction="10000"/>
          </a:bodyPr>
          <a:lstStyle/>
          <a:p>
            <a:r>
              <a:rPr lang="en-US" dirty="0"/>
              <a:t>User Registration and Profiles: Allow users to create accounts, </a:t>
            </a:r>
            <a:r>
              <a:rPr lang="en-US" dirty="0" err="1"/>
              <a:t>personalise</a:t>
            </a:r>
            <a:r>
              <a:rPr lang="en-US" dirty="0"/>
              <a:t> their profiles, and track their music review history.</a:t>
            </a:r>
          </a:p>
          <a:p>
            <a:endParaRPr lang="en-US" dirty="0"/>
          </a:p>
          <a:p>
            <a:r>
              <a:rPr lang="en-US" dirty="0"/>
              <a:t>Review Posting: Enable users to write and post their reviews for albums or tracks, including rating them on a predefined scale.</a:t>
            </a:r>
          </a:p>
          <a:p>
            <a:pPr marL="0" indent="0">
              <a:buNone/>
            </a:pPr>
            <a:endParaRPr lang="en-US" dirty="0"/>
          </a:p>
          <a:p>
            <a:r>
              <a:rPr lang="en-US" dirty="0"/>
              <a:t>Comment System: Allow users to comment on reviews and engage in discussions with other music enthusiasts.</a:t>
            </a:r>
          </a:p>
          <a:p>
            <a:endParaRPr lang="en-US" dirty="0"/>
          </a:p>
          <a:p>
            <a:r>
              <a:rPr lang="en-US" dirty="0"/>
              <a:t>Search Functionality: Enable users to search for artists, albums, or tracks using various filters (e.g., genre, release date, artist popularity).</a:t>
            </a:r>
          </a:p>
        </p:txBody>
      </p:sp>
    </p:spTree>
    <p:extLst>
      <p:ext uri="{BB962C8B-B14F-4D97-AF65-F5344CB8AC3E}">
        <p14:creationId xmlns:p14="http://schemas.microsoft.com/office/powerpoint/2010/main" val="375069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64A09-1D87-8C25-2FDF-EE3A9DA4BD0E}"/>
              </a:ext>
            </a:extLst>
          </p:cNvPr>
          <p:cNvSpPr>
            <a:spLocks noGrp="1"/>
          </p:cNvSpPr>
          <p:nvPr>
            <p:ph type="title"/>
          </p:nvPr>
        </p:nvSpPr>
        <p:spPr/>
        <p:txBody>
          <a:bodyPr/>
          <a:lstStyle/>
          <a:p>
            <a:r>
              <a:rPr lang="en-US" dirty="0"/>
              <a:t>system architecture diagram</a:t>
            </a:r>
          </a:p>
        </p:txBody>
      </p:sp>
      <p:pic>
        <p:nvPicPr>
          <p:cNvPr id="5" name="Content Placeholder 4">
            <a:extLst>
              <a:ext uri="{FF2B5EF4-FFF2-40B4-BE49-F238E27FC236}">
                <a16:creationId xmlns:a16="http://schemas.microsoft.com/office/drawing/2014/main" id="{0875589D-292E-F365-40B6-EA5F015CE58F}"/>
              </a:ext>
            </a:extLst>
          </p:cNvPr>
          <p:cNvPicPr>
            <a:picLocks noGrp="1" noChangeAspect="1"/>
          </p:cNvPicPr>
          <p:nvPr>
            <p:ph idx="1"/>
          </p:nvPr>
        </p:nvPicPr>
        <p:blipFill>
          <a:blip r:embed="rId2"/>
          <a:stretch>
            <a:fillRect/>
          </a:stretch>
        </p:blipFill>
        <p:spPr>
          <a:xfrm>
            <a:off x="1384054" y="1825625"/>
            <a:ext cx="9423892" cy="4351338"/>
          </a:xfrm>
        </p:spPr>
      </p:pic>
    </p:spTree>
    <p:extLst>
      <p:ext uri="{BB962C8B-B14F-4D97-AF65-F5344CB8AC3E}">
        <p14:creationId xmlns:p14="http://schemas.microsoft.com/office/powerpoint/2010/main" val="12602385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061C5-2BD7-81F9-E15D-6F4DC5D09145}"/>
              </a:ext>
            </a:extLst>
          </p:cNvPr>
          <p:cNvSpPr>
            <a:spLocks noGrp="1"/>
          </p:cNvSpPr>
          <p:nvPr>
            <p:ph type="title"/>
          </p:nvPr>
        </p:nvSpPr>
        <p:spPr/>
        <p:txBody>
          <a:bodyPr/>
          <a:lstStyle/>
          <a:p>
            <a:r>
              <a:rPr lang="en-US" dirty="0"/>
              <a:t>ER Diagram</a:t>
            </a:r>
          </a:p>
        </p:txBody>
      </p:sp>
      <p:sp>
        <p:nvSpPr>
          <p:cNvPr id="3" name="Content Placeholder 2">
            <a:extLst>
              <a:ext uri="{FF2B5EF4-FFF2-40B4-BE49-F238E27FC236}">
                <a16:creationId xmlns:a16="http://schemas.microsoft.com/office/drawing/2014/main" id="{D4E465BB-5D0E-664E-39D1-85B61C5E4BA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330816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59B0D-7065-B0A1-A4B8-458FB15328AD}"/>
              </a:ext>
            </a:extLst>
          </p:cNvPr>
          <p:cNvSpPr>
            <a:spLocks noGrp="1"/>
          </p:cNvSpPr>
          <p:nvPr>
            <p:ph type="title"/>
          </p:nvPr>
        </p:nvSpPr>
        <p:spPr>
          <a:xfrm>
            <a:off x="0" y="103366"/>
            <a:ext cx="5005688" cy="523517"/>
          </a:xfrm>
        </p:spPr>
        <p:txBody>
          <a:bodyPr>
            <a:normAutofit fontScale="90000"/>
          </a:bodyPr>
          <a:lstStyle/>
          <a:p>
            <a:r>
              <a:rPr lang="en-US" dirty="0"/>
              <a:t>Wireframes - Home</a:t>
            </a:r>
          </a:p>
        </p:txBody>
      </p:sp>
      <p:pic>
        <p:nvPicPr>
          <p:cNvPr id="9" name="Content Placeholder 8">
            <a:extLst>
              <a:ext uri="{FF2B5EF4-FFF2-40B4-BE49-F238E27FC236}">
                <a16:creationId xmlns:a16="http://schemas.microsoft.com/office/drawing/2014/main" id="{77DD825C-40A6-5920-1547-B5C577BA7C7C}"/>
              </a:ext>
            </a:extLst>
          </p:cNvPr>
          <p:cNvPicPr>
            <a:picLocks noGrp="1" noChangeAspect="1"/>
          </p:cNvPicPr>
          <p:nvPr>
            <p:ph idx="1"/>
          </p:nvPr>
        </p:nvPicPr>
        <p:blipFill rotWithShape="1">
          <a:blip r:embed="rId2"/>
          <a:srcRect t="-1" b="54179"/>
          <a:stretch/>
        </p:blipFill>
        <p:spPr>
          <a:xfrm>
            <a:off x="-1" y="824783"/>
            <a:ext cx="6020615" cy="5513547"/>
          </a:xfrm>
          <a:ln>
            <a:solidFill>
              <a:schemeClr val="tx1"/>
            </a:solidFill>
          </a:ln>
        </p:spPr>
      </p:pic>
      <p:pic>
        <p:nvPicPr>
          <p:cNvPr id="11" name="Picture 10">
            <a:extLst>
              <a:ext uri="{FF2B5EF4-FFF2-40B4-BE49-F238E27FC236}">
                <a16:creationId xmlns:a16="http://schemas.microsoft.com/office/drawing/2014/main" id="{3429255F-126E-CA76-5915-D826784689B0}"/>
              </a:ext>
            </a:extLst>
          </p:cNvPr>
          <p:cNvPicPr>
            <a:picLocks noChangeAspect="1"/>
          </p:cNvPicPr>
          <p:nvPr/>
        </p:nvPicPr>
        <p:blipFill rotWithShape="1">
          <a:blip r:embed="rId2"/>
          <a:srcRect t="43313"/>
          <a:stretch/>
        </p:blipFill>
        <p:spPr>
          <a:xfrm>
            <a:off x="6284890" y="824783"/>
            <a:ext cx="5907110" cy="5513547"/>
          </a:xfrm>
          <a:prstGeom prst="rect">
            <a:avLst/>
          </a:prstGeom>
          <a:ln>
            <a:solidFill>
              <a:schemeClr val="tx1"/>
            </a:solidFill>
          </a:ln>
        </p:spPr>
      </p:pic>
      <p:sp>
        <p:nvSpPr>
          <p:cNvPr id="12" name="TextBox 11">
            <a:extLst>
              <a:ext uri="{FF2B5EF4-FFF2-40B4-BE49-F238E27FC236}">
                <a16:creationId xmlns:a16="http://schemas.microsoft.com/office/drawing/2014/main" id="{1FC23B35-E5D7-19C0-8A0E-998EC1A1D8F5}"/>
              </a:ext>
            </a:extLst>
          </p:cNvPr>
          <p:cNvSpPr txBox="1"/>
          <p:nvPr/>
        </p:nvSpPr>
        <p:spPr>
          <a:xfrm>
            <a:off x="5099027" y="942975"/>
            <a:ext cx="1185863" cy="307777"/>
          </a:xfrm>
          <a:prstGeom prst="rect">
            <a:avLst/>
          </a:prstGeom>
          <a:noFill/>
        </p:spPr>
        <p:txBody>
          <a:bodyPr wrap="square" rtlCol="0">
            <a:spAutoFit/>
          </a:bodyPr>
          <a:lstStyle/>
          <a:p>
            <a:r>
              <a:rPr lang="en-US" sz="1400" dirty="0"/>
              <a:t>Login</a:t>
            </a:r>
            <a:endParaRPr lang="en-US" dirty="0"/>
          </a:p>
        </p:txBody>
      </p:sp>
    </p:spTree>
    <p:extLst>
      <p:ext uri="{BB962C8B-B14F-4D97-AF65-F5344CB8AC3E}">
        <p14:creationId xmlns:p14="http://schemas.microsoft.com/office/powerpoint/2010/main" val="42146265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TotalTime>
  <Words>778</Words>
  <Application>Microsoft Office PowerPoint</Application>
  <PresentationFormat>Widescreen</PresentationFormat>
  <Paragraphs>41</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Team 5C Project</vt:lpstr>
      <vt:lpstr>Overview</vt:lpstr>
      <vt:lpstr>Personas (1) (Craig)</vt:lpstr>
      <vt:lpstr>Personas (2)</vt:lpstr>
      <vt:lpstr>Personas (3)</vt:lpstr>
      <vt:lpstr>specification</vt:lpstr>
      <vt:lpstr>system architecture diagram</vt:lpstr>
      <vt:lpstr>ER Diagram</vt:lpstr>
      <vt:lpstr>Wireframes - Home</vt:lpstr>
      <vt:lpstr>Wireframes - Explore</vt:lpstr>
      <vt:lpstr>Wireframes – Write review</vt:lpstr>
      <vt:lpstr>Wireframes – User Profile</vt:lpstr>
      <vt:lpstr>walkthrough</vt:lpstr>
      <vt:lpstr>walkthrough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Steve Falkovsky (student)</dc:creator>
  <cp:lastModifiedBy>Craig Sinclair (student)</cp:lastModifiedBy>
  <cp:revision>8</cp:revision>
  <dcterms:created xsi:type="dcterms:W3CDTF">2024-02-16T09:40:08Z</dcterms:created>
  <dcterms:modified xsi:type="dcterms:W3CDTF">2024-02-16T15:46:01Z</dcterms:modified>
</cp:coreProperties>
</file>

<file path=docProps/thumbnail.jpeg>
</file>